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zitiv titlu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u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17" name="Subtitlu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o-RO" smtClean="0"/>
              <a:t>Faceți clic pentru editarea stilului de subtitlu al coordonatorului</a:t>
            </a:r>
            <a:endParaRPr kumimoji="0" lang="en-US"/>
          </a:p>
        </p:txBody>
      </p:sp>
      <p:sp>
        <p:nvSpPr>
          <p:cNvPr id="30" name="Substituent dată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2/28/2010</a:t>
            </a:fld>
            <a:endParaRPr lang="en-US"/>
          </a:p>
        </p:txBody>
      </p:sp>
      <p:sp>
        <p:nvSpPr>
          <p:cNvPr id="19" name="Substituent subsol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ubstituent număr diapozitiv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2/28/2010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2/28/2010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2/28/2010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2/28/2010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2/28/2010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5" name="Substituent conținut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6" name="Substituent conținut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7" name="Substituent dată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2/28/2010</a:t>
            </a:fld>
            <a:endParaRPr lang="en-US"/>
          </a:p>
        </p:txBody>
      </p:sp>
      <p:sp>
        <p:nvSpPr>
          <p:cNvPr id="8" name="Substituent subsol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ubstituent număr diapozitiv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dată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2/28/2010</a:t>
            </a:fld>
            <a:endParaRPr lang="en-US"/>
          </a:p>
        </p:txBody>
      </p:sp>
      <p:sp>
        <p:nvSpPr>
          <p:cNvPr id="4" name="Substituent subsol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ubstituent număr diapozitiv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dată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2/28/2010</a:t>
            </a:fld>
            <a:endParaRPr lang="en-US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4" name="Substituent conținut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o-RO" smtClean="0"/>
              <a:t>Faceți clic pentru a edita stilurile de text Coordonator</a:t>
            </a:r>
          </a:p>
          <a:p>
            <a:pPr lvl="1" eaLnBrk="1" latinLnBrk="0" hangingPunct="1"/>
            <a:r>
              <a:rPr lang="ro-RO" smtClean="0"/>
              <a:t>Al doilea nivel</a:t>
            </a:r>
          </a:p>
          <a:p>
            <a:pPr lvl="2" eaLnBrk="1" latinLnBrk="0" hangingPunct="1"/>
            <a:r>
              <a:rPr lang="ro-RO" smtClean="0"/>
              <a:t>Al treilea nivel</a:t>
            </a:r>
          </a:p>
          <a:p>
            <a:pPr lvl="3" eaLnBrk="1" latinLnBrk="0" hangingPunct="1"/>
            <a:r>
              <a:rPr lang="ro-RO" smtClean="0"/>
              <a:t>Al patrulea nivel</a:t>
            </a:r>
          </a:p>
          <a:p>
            <a:pPr lvl="4" eaLnBrk="1" latinLnBrk="0" hangingPunct="1"/>
            <a:r>
              <a:rPr lang="ro-RO" smtClean="0"/>
              <a:t>Al cincilea nivel</a:t>
            </a:r>
            <a:endParaRPr kumimoji="0" lang="en-US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2/28/2010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reptunghi cu un colţ tăiat şi rotunjit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unghi drept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2/28/2010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Substituent imagine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o-RO" smtClean="0"/>
              <a:t>Faceți clic pe pictogramă pentru a adăuga o imagine</a:t>
            </a:r>
            <a:endParaRPr kumimoji="0" lang="en-US" dirty="0"/>
          </a:p>
        </p:txBody>
      </p:sp>
      <p:sp>
        <p:nvSpPr>
          <p:cNvPr id="10" name="Formă liberă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ormă liberă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ă liberă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ormă liberă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Substituent titlu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o-RO" smtClean="0"/>
              <a:t>Faceți clic pentru a edita stilul de titlu Coordonator</a:t>
            </a:r>
            <a:endParaRPr kumimoji="0" lang="en-US"/>
          </a:p>
        </p:txBody>
      </p:sp>
      <p:sp>
        <p:nvSpPr>
          <p:cNvPr id="30" name="Substituent text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o-RO" smtClean="0"/>
              <a:t>Faceți clic pentru a edita stilurile de text Coordonator</a:t>
            </a:r>
          </a:p>
          <a:p>
            <a:pPr lvl="1" eaLnBrk="1" latinLnBrk="0" hangingPunct="1"/>
            <a:r>
              <a:rPr kumimoji="0" lang="ro-RO" smtClean="0"/>
              <a:t>Al doilea nivel</a:t>
            </a:r>
          </a:p>
          <a:p>
            <a:pPr lvl="2" eaLnBrk="1" latinLnBrk="0" hangingPunct="1"/>
            <a:r>
              <a:rPr kumimoji="0" lang="ro-RO" smtClean="0"/>
              <a:t>Al treilea nivel</a:t>
            </a:r>
          </a:p>
          <a:p>
            <a:pPr lvl="3" eaLnBrk="1" latinLnBrk="0" hangingPunct="1"/>
            <a:r>
              <a:rPr kumimoji="0" lang="ro-RO" smtClean="0"/>
              <a:t>Al patrulea nivel</a:t>
            </a:r>
          </a:p>
          <a:p>
            <a:pPr lvl="4" eaLnBrk="1" latinLnBrk="0" hangingPunct="1"/>
            <a:r>
              <a:rPr kumimoji="0" lang="ro-RO" smtClean="0"/>
              <a:t>Al cincilea nivel</a:t>
            </a:r>
            <a:endParaRPr kumimoji="0" lang="en-US"/>
          </a:p>
        </p:txBody>
      </p:sp>
      <p:sp>
        <p:nvSpPr>
          <p:cNvPr id="10" name="Substituent dată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9E7B2AD-34D6-4093-8772-DC8079B6D005}" type="datetimeFigureOut">
              <a:rPr lang="en-US" smtClean="0"/>
              <a:pPr/>
              <a:t>2/28/2010</a:t>
            </a:fld>
            <a:endParaRPr lang="en-US"/>
          </a:p>
        </p:txBody>
      </p:sp>
      <p:sp>
        <p:nvSpPr>
          <p:cNvPr id="22" name="Substituent subsol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ubstituent număr diapozitiv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upare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ormă liberă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ormă liberă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Aplicatie_elev/aplicatie_elev.pptx" TargetMode="External"/><Relationship Id="rId7" Type="http://schemas.openxmlformats.org/officeDocument/2006/relationships/hyperlink" Target="Asistenta_unitate/Bibliografie.docx" TargetMode="External"/><Relationship Id="rId2" Type="http://schemas.openxmlformats.org/officeDocument/2006/relationships/hyperlink" Target="Plan_unitate/Planul%20unitatii%20de%20invatare.do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Asistenta_unitate/Publicatie%20despre%20invatarea%20prin%20proiectee.docx" TargetMode="External"/><Relationship Id="rId5" Type="http://schemas.openxmlformats.org/officeDocument/2006/relationships/hyperlink" Target="../Evaluare" TargetMode="External"/><Relationship Id="rId4" Type="http://schemas.openxmlformats.org/officeDocument/2006/relationships/hyperlink" Target="Evaluare/Chestionar%20initial.ppt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o-RO" dirty="0" smtClean="0"/>
              <a:t>Prezentarea portofoliului</a:t>
            </a:r>
            <a:endParaRPr lang="ro-RO" dirty="0"/>
          </a:p>
        </p:txBody>
      </p:sp>
      <p:sp>
        <p:nvSpPr>
          <p:cNvPr id="3" name="Subtitlu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o-RO" dirty="0" smtClean="0"/>
              <a:t>Prof. Liana Sorina Popovici</a:t>
            </a:r>
            <a:endParaRPr lang="ro-R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Cuprins</a:t>
            </a:r>
            <a:endParaRPr lang="ro-RO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 smtClean="0">
                <a:hlinkClick r:id="rId2" action="ppaction://hlinkfile"/>
              </a:rPr>
              <a:t>Plan unitate</a:t>
            </a:r>
            <a:r>
              <a:rPr lang="ro-RO" dirty="0" smtClean="0"/>
              <a:t> </a:t>
            </a:r>
          </a:p>
          <a:p>
            <a:r>
              <a:rPr lang="ro-RO" dirty="0" smtClean="0">
                <a:hlinkClick r:id="rId3" action="ppaction://hlinkpres?slideindex=1&amp;slidetitle="/>
              </a:rPr>
              <a:t>Aplicație elev</a:t>
            </a:r>
            <a:endParaRPr lang="ro-RO" dirty="0" smtClean="0"/>
          </a:p>
          <a:p>
            <a:r>
              <a:rPr lang="ro-RO" dirty="0" smtClean="0">
                <a:hlinkClick r:id="rId4" action="ppaction://hlinkpres?slideindex=1&amp;slidetitle="/>
              </a:rPr>
              <a:t>Evaluare inițială</a:t>
            </a:r>
            <a:endParaRPr lang="ro-RO" dirty="0" smtClean="0"/>
          </a:p>
          <a:p>
            <a:r>
              <a:rPr lang="ro-RO" dirty="0" smtClean="0">
                <a:hlinkClick r:id="rId5" action="ppaction://hlinkfile"/>
              </a:rPr>
              <a:t>Alte evaluări</a:t>
            </a:r>
            <a:r>
              <a:rPr lang="ro-RO" dirty="0" smtClean="0"/>
              <a:t> </a:t>
            </a:r>
          </a:p>
          <a:p>
            <a:r>
              <a:rPr lang="ro-RO" dirty="0" smtClean="0">
                <a:hlinkClick r:id="rId6" action="ppaction://hlinkfile"/>
              </a:rPr>
              <a:t>Broșură</a:t>
            </a:r>
            <a:endParaRPr lang="ro-RO" dirty="0" smtClean="0"/>
          </a:p>
          <a:p>
            <a:r>
              <a:rPr lang="ro-RO" dirty="0" smtClean="0">
                <a:hlinkClick r:id="rId7" action="ppaction://hlinkfile"/>
              </a:rPr>
              <a:t>Bibliografie</a:t>
            </a:r>
            <a:endParaRPr lang="ro-R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x">
  <a:themeElements>
    <a:clrScheme name="Flux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x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x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</TotalTime>
  <Words>18</Words>
  <PresentationFormat>Expunere pe ecran (4:3)</PresentationFormat>
  <Paragraphs>9</Paragraphs>
  <Slides>2</Slides>
  <Notes>0</Notes>
  <HiddenSlides>0</HiddenSlides>
  <MMClips>0</MMClips>
  <ScaleCrop>false</ScaleCrop>
  <HeadingPairs>
    <vt:vector size="4" baseType="variant">
      <vt:variant>
        <vt:lpstr>Temă</vt:lpstr>
      </vt:variant>
      <vt:variant>
        <vt:i4>1</vt:i4>
      </vt:variant>
      <vt:variant>
        <vt:lpstr>Titluri diapozitive</vt:lpstr>
      </vt:variant>
      <vt:variant>
        <vt:i4>2</vt:i4>
      </vt:variant>
    </vt:vector>
  </HeadingPairs>
  <TitlesOfParts>
    <vt:vector size="3" baseType="lpstr">
      <vt:lpstr>Flux</vt:lpstr>
      <vt:lpstr>Prezentarea portofoliului</vt:lpstr>
      <vt:lpstr>Cuprins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Prezentarea portofoliului</dc:title>
  <dc:creator>Profesor</dc:creator>
  <cp:lastModifiedBy>user</cp:lastModifiedBy>
  <cp:revision>7</cp:revision>
  <dcterms:created xsi:type="dcterms:W3CDTF">2010-02-28T08:05:54Z</dcterms:created>
  <dcterms:modified xsi:type="dcterms:W3CDTF">2010-02-28T09:24:28Z</dcterms:modified>
</cp:coreProperties>
</file>